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4" r:id="rId5"/>
    <p:sldId id="1145" r:id="rId6"/>
    <p:sldId id="114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主要讲述了对自己全面了解的重要性及方法。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80728"/>
            <a:ext cx="11485848" cy="128417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172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012859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life, one spends the most time being with oneself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one has the least understanding of oneself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be very proud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fail, you may lose heart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don’t get a thorough understanding of yourself, you may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chances 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36433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考查形容词的用法。句意：当你成功时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你可能会很自豪。根据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“...you may be very proud.”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人们成功了会感到自豪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此处需填形容词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800517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考查动词的用法。句意：如果你不能充分了解自己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你可能会在生活中错过很多机会。根据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may...many chances in life”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如果不能充分了解自己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你可能会错过很多机会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61959" y="1961551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22905" y="2910786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miss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6512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a thorough understanding of yourself is to know well about yourself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realize your strong points and weak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hope for a wonderful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be sure not to expect too much because not all dreams can come true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be confident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meet challenges, but first you should know what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583136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考查代词的用法。句意：你可能意识到你的优点和弱点。根据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may realize your strong points and weak...”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此处应为代词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代替前文的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“points”, ones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33056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考查名词的用法。句意：你可能期望有美好的未来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但确保不要过分期待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因为不是所有的梦想都能成真。根据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“...not all dreams can come true.”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梦想与未来有关。故填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5247432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考查形容词的用法。句意：你可能会足够自信地去迎接挑战。根据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may be confident...to meet challenges”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足够自信才能迎接挑战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足够的。故填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23752" y="1221322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758682" y="1212614"/>
            <a:ext cx="99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future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91902" y="2031219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a thorough understanding of yourself also means to take care of yourself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angry, find a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so that you won’t be hurt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your friends about it to change the mood into a good one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tired, get a good sleep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don’t know when and how to look after yourself, you won’t be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stay away from illness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420888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考查形容词的用法。句意：当你生气时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找一个安静的地方以免受伤害。根据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are angry, find a...place so that you won’t be hurt.”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此处是建议生气的时候找到一个安静的地方以免受伤害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形容词作定语修饰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694680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考查形容词的用法。句意：当你难过的时候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向你的朋友倾诉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从而把（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）情绪变成好情绪。根据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“tell your friends about it to change the mood into a good one”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并结合所给字母可知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此处是指感到伤心的时候应告诉朋友来改变自己的情绪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此处用形容词作表语。故填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5325081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考查形容词的用法。句意：如果你不知道何时以及如何照顾自己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你就无法远离疾病。根据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don’t know when and how to look after yourself”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并结合所给字母可知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如果你不知道何时且如何照顾自己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你就不可能远离疾病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able to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69529" y="1123500"/>
            <a:ext cx="7970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quiet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209730" y="1175751"/>
            <a:ext cx="8755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sad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16521" y="1976940"/>
            <a:ext cx="9701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able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tell what will happen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 thorough understanding of yourself, and you will get a full control of yourself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life full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184482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考查代词的用法。句意：没有人能预知未来将会发生什么。根据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“...can tell what will happen in the future.”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并结合常识可知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没有人能预知未来将会发生什么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句首单词首字母要大写。故填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517081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考查动词的用法。句意：深入了解自己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你就能完全控制自己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并发现你的生活充满色彩。根据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a thorough understanding of yourself, and you will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 full control of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并结合所给字母可知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当你完全了解自己时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你对自己就有了全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面的掌控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就会发现自己的生活充满色彩。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87174" y="803311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Nobody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36142" y="1412911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find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37034" y="5152349"/>
            <a:ext cx="476047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get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full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control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of...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完全掌握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740" y="5202904"/>
            <a:ext cx="564674" cy="4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809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452</cp:revision>
  <dcterms:created xsi:type="dcterms:W3CDTF">2020-11-06T05:24:00Z</dcterms:created>
  <dcterms:modified xsi:type="dcterms:W3CDTF">2025-09-16T23:59:07Z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